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0" r:id="rId4"/>
    <p:sldId id="258" r:id="rId5"/>
    <p:sldId id="262" r:id="rId6"/>
    <p:sldId id="263"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76" autoAdjust="0"/>
    <p:restoredTop sz="94660"/>
  </p:normalViewPr>
  <p:slideViewPr>
    <p:cSldViewPr>
      <p:cViewPr varScale="1">
        <p:scale>
          <a:sx n="74" d="100"/>
          <a:sy n="74" d="100"/>
        </p:scale>
        <p:origin x="121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024263-3502-4E84-9DDA-6A7FCAB630A2}" type="datetimeFigureOut">
              <a:rPr lang="en-US" smtClean="0"/>
              <a:pPr/>
              <a:t>1/4/2021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584E98-F8B2-429B-8C02-17C183701C3A}" type="slidenum">
              <a:rPr lang="en-US" smtClean="0"/>
              <a:pPr/>
              <a:t>‹#›</a:t>
            </a:fld>
            <a:endParaRPr lang="en-US"/>
          </a:p>
        </p:txBody>
      </p:sp>
    </p:spTree>
    <p:extLst>
      <p:ext uri="{BB962C8B-B14F-4D97-AF65-F5344CB8AC3E}">
        <p14:creationId xmlns:p14="http://schemas.microsoft.com/office/powerpoint/2010/main" val="2469338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975DF8-AFDB-4246-A330-89E21BD58651}" type="datetime1">
              <a:rPr lang="en-US" smtClean="0"/>
              <a:pPr/>
              <a:t>1/4/2021</a:t>
            </a:fld>
            <a:endParaRPr lang="en-US"/>
          </a:p>
        </p:txBody>
      </p:sp>
      <p:sp>
        <p:nvSpPr>
          <p:cNvPr id="5" name="Footer Placeholder 4"/>
          <p:cNvSpPr>
            <a:spLocks noGrp="1"/>
          </p:cNvSpPr>
          <p:nvPr>
            <p:ph type="ftr" sz="quarter" idx="11"/>
          </p:nvPr>
        </p:nvSpPr>
        <p:spPr/>
        <p:txBody>
          <a:bodyPr/>
          <a:lstStyle/>
          <a:p>
            <a:r>
              <a:rPr lang="en-US" smtClean="0"/>
              <a:t>1</a:t>
            </a:r>
            <a:endParaRPr lang="en-US"/>
          </a:p>
        </p:txBody>
      </p:sp>
      <p:sp>
        <p:nvSpPr>
          <p:cNvPr id="6" name="Slide Number Placeholder 5"/>
          <p:cNvSpPr>
            <a:spLocks noGrp="1"/>
          </p:cNvSpPr>
          <p:nvPr>
            <p:ph type="sldNum" sz="quarter" idx="12"/>
          </p:nvPr>
        </p:nvSpPr>
        <p:spPr/>
        <p:txBody>
          <a:bodyPr/>
          <a:lstStyle/>
          <a:p>
            <a:fld id="{8B67F0A0-A63A-41A9-8E9A-1B66A09581E1}" type="slidenum">
              <a:rPr lang="en-US" smtClean="0"/>
              <a:pPr/>
              <a:t>‹#›</a:t>
            </a:fld>
            <a:endParaRPr lang="en-US"/>
          </a:p>
        </p:txBody>
      </p:sp>
    </p:spTree>
    <p:extLst>
      <p:ext uri="{BB962C8B-B14F-4D97-AF65-F5344CB8AC3E}">
        <p14:creationId xmlns:p14="http://schemas.microsoft.com/office/powerpoint/2010/main" val="3107548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89AFB3-2D9F-4155-8C33-4D00413515C8}" type="datetime1">
              <a:rPr lang="en-US" smtClean="0"/>
              <a:pPr/>
              <a:t>1/4/2021</a:t>
            </a:fld>
            <a:endParaRPr lang="en-US"/>
          </a:p>
        </p:txBody>
      </p:sp>
      <p:sp>
        <p:nvSpPr>
          <p:cNvPr id="5" name="Footer Placeholder 4"/>
          <p:cNvSpPr>
            <a:spLocks noGrp="1"/>
          </p:cNvSpPr>
          <p:nvPr>
            <p:ph type="ftr" sz="quarter" idx="11"/>
          </p:nvPr>
        </p:nvSpPr>
        <p:spPr/>
        <p:txBody>
          <a:bodyPr/>
          <a:lstStyle/>
          <a:p>
            <a:r>
              <a:rPr lang="en-US" smtClean="0"/>
              <a:t>1</a:t>
            </a:r>
            <a:endParaRPr lang="en-US"/>
          </a:p>
        </p:txBody>
      </p:sp>
      <p:sp>
        <p:nvSpPr>
          <p:cNvPr id="6" name="Slide Number Placeholder 5"/>
          <p:cNvSpPr>
            <a:spLocks noGrp="1"/>
          </p:cNvSpPr>
          <p:nvPr>
            <p:ph type="sldNum" sz="quarter" idx="12"/>
          </p:nvPr>
        </p:nvSpPr>
        <p:spPr/>
        <p:txBody>
          <a:bodyPr/>
          <a:lstStyle/>
          <a:p>
            <a:fld id="{8B67F0A0-A63A-41A9-8E9A-1B66A09581E1}" type="slidenum">
              <a:rPr lang="en-US" smtClean="0"/>
              <a:pPr/>
              <a:t>‹#›</a:t>
            </a:fld>
            <a:endParaRPr lang="en-US"/>
          </a:p>
        </p:txBody>
      </p:sp>
    </p:spTree>
    <p:extLst>
      <p:ext uri="{BB962C8B-B14F-4D97-AF65-F5344CB8AC3E}">
        <p14:creationId xmlns:p14="http://schemas.microsoft.com/office/powerpoint/2010/main" val="1280996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7B67A-064C-43E8-8736-D97C72B5963D}" type="datetime1">
              <a:rPr lang="en-US" smtClean="0"/>
              <a:pPr/>
              <a:t>1/4/2021</a:t>
            </a:fld>
            <a:endParaRPr lang="en-US"/>
          </a:p>
        </p:txBody>
      </p:sp>
      <p:sp>
        <p:nvSpPr>
          <p:cNvPr id="5" name="Footer Placeholder 4"/>
          <p:cNvSpPr>
            <a:spLocks noGrp="1"/>
          </p:cNvSpPr>
          <p:nvPr>
            <p:ph type="ftr" sz="quarter" idx="11"/>
          </p:nvPr>
        </p:nvSpPr>
        <p:spPr/>
        <p:txBody>
          <a:bodyPr/>
          <a:lstStyle/>
          <a:p>
            <a:r>
              <a:rPr lang="en-US" smtClean="0"/>
              <a:t>1</a:t>
            </a:r>
            <a:endParaRPr lang="en-US"/>
          </a:p>
        </p:txBody>
      </p:sp>
      <p:sp>
        <p:nvSpPr>
          <p:cNvPr id="6" name="Slide Number Placeholder 5"/>
          <p:cNvSpPr>
            <a:spLocks noGrp="1"/>
          </p:cNvSpPr>
          <p:nvPr>
            <p:ph type="sldNum" sz="quarter" idx="12"/>
          </p:nvPr>
        </p:nvSpPr>
        <p:spPr/>
        <p:txBody>
          <a:bodyPr/>
          <a:lstStyle/>
          <a:p>
            <a:fld id="{8B67F0A0-A63A-41A9-8E9A-1B66A09581E1}" type="slidenum">
              <a:rPr lang="en-US" smtClean="0"/>
              <a:pPr/>
              <a:t>‹#›</a:t>
            </a:fld>
            <a:endParaRPr lang="en-US"/>
          </a:p>
        </p:txBody>
      </p:sp>
    </p:spTree>
    <p:extLst>
      <p:ext uri="{BB962C8B-B14F-4D97-AF65-F5344CB8AC3E}">
        <p14:creationId xmlns:p14="http://schemas.microsoft.com/office/powerpoint/2010/main" val="2557839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41B94B-70DC-4F61-8C2B-0405DEDD985B}" type="datetime1">
              <a:rPr lang="en-US" smtClean="0"/>
              <a:pPr/>
              <a:t>1/4/2021</a:t>
            </a:fld>
            <a:endParaRPr lang="en-US"/>
          </a:p>
        </p:txBody>
      </p:sp>
      <p:sp>
        <p:nvSpPr>
          <p:cNvPr id="5" name="Footer Placeholder 4"/>
          <p:cNvSpPr>
            <a:spLocks noGrp="1"/>
          </p:cNvSpPr>
          <p:nvPr>
            <p:ph type="ftr" sz="quarter" idx="11"/>
          </p:nvPr>
        </p:nvSpPr>
        <p:spPr/>
        <p:txBody>
          <a:bodyPr/>
          <a:lstStyle/>
          <a:p>
            <a:r>
              <a:rPr lang="en-US" smtClean="0"/>
              <a:t>1</a:t>
            </a:r>
            <a:endParaRPr lang="en-US"/>
          </a:p>
        </p:txBody>
      </p:sp>
      <p:sp>
        <p:nvSpPr>
          <p:cNvPr id="6" name="Slide Number Placeholder 5"/>
          <p:cNvSpPr>
            <a:spLocks noGrp="1"/>
          </p:cNvSpPr>
          <p:nvPr>
            <p:ph type="sldNum" sz="quarter" idx="12"/>
          </p:nvPr>
        </p:nvSpPr>
        <p:spPr/>
        <p:txBody>
          <a:bodyPr/>
          <a:lstStyle/>
          <a:p>
            <a:fld id="{8B67F0A0-A63A-41A9-8E9A-1B66A09581E1}" type="slidenum">
              <a:rPr lang="en-US" smtClean="0"/>
              <a:pPr/>
              <a:t>‹#›</a:t>
            </a:fld>
            <a:endParaRPr lang="en-US"/>
          </a:p>
        </p:txBody>
      </p:sp>
    </p:spTree>
    <p:extLst>
      <p:ext uri="{BB962C8B-B14F-4D97-AF65-F5344CB8AC3E}">
        <p14:creationId xmlns:p14="http://schemas.microsoft.com/office/powerpoint/2010/main" val="2812812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66EFBC-CCC8-472E-88BE-588A899FF83E}" type="datetime1">
              <a:rPr lang="en-US" smtClean="0"/>
              <a:pPr/>
              <a:t>1/4/2021</a:t>
            </a:fld>
            <a:endParaRPr lang="en-US"/>
          </a:p>
        </p:txBody>
      </p:sp>
      <p:sp>
        <p:nvSpPr>
          <p:cNvPr id="5" name="Footer Placeholder 4"/>
          <p:cNvSpPr>
            <a:spLocks noGrp="1"/>
          </p:cNvSpPr>
          <p:nvPr>
            <p:ph type="ftr" sz="quarter" idx="11"/>
          </p:nvPr>
        </p:nvSpPr>
        <p:spPr/>
        <p:txBody>
          <a:bodyPr/>
          <a:lstStyle/>
          <a:p>
            <a:r>
              <a:rPr lang="en-US" smtClean="0"/>
              <a:t>1</a:t>
            </a:r>
            <a:endParaRPr lang="en-US"/>
          </a:p>
        </p:txBody>
      </p:sp>
      <p:sp>
        <p:nvSpPr>
          <p:cNvPr id="6" name="Slide Number Placeholder 5"/>
          <p:cNvSpPr>
            <a:spLocks noGrp="1"/>
          </p:cNvSpPr>
          <p:nvPr>
            <p:ph type="sldNum" sz="quarter" idx="12"/>
          </p:nvPr>
        </p:nvSpPr>
        <p:spPr/>
        <p:txBody>
          <a:bodyPr/>
          <a:lstStyle/>
          <a:p>
            <a:fld id="{8B67F0A0-A63A-41A9-8E9A-1B66A09581E1}" type="slidenum">
              <a:rPr lang="en-US" smtClean="0"/>
              <a:pPr/>
              <a:t>‹#›</a:t>
            </a:fld>
            <a:endParaRPr lang="en-US"/>
          </a:p>
        </p:txBody>
      </p:sp>
    </p:spTree>
    <p:extLst>
      <p:ext uri="{BB962C8B-B14F-4D97-AF65-F5344CB8AC3E}">
        <p14:creationId xmlns:p14="http://schemas.microsoft.com/office/powerpoint/2010/main" val="386728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F7191E-7FA6-4E18-851F-8B8A3204EF86}" type="datetime1">
              <a:rPr lang="en-US" smtClean="0"/>
              <a:pPr/>
              <a:t>1/4/2021</a:t>
            </a:fld>
            <a:endParaRPr lang="en-US"/>
          </a:p>
        </p:txBody>
      </p:sp>
      <p:sp>
        <p:nvSpPr>
          <p:cNvPr id="6" name="Footer Placeholder 5"/>
          <p:cNvSpPr>
            <a:spLocks noGrp="1"/>
          </p:cNvSpPr>
          <p:nvPr>
            <p:ph type="ftr" sz="quarter" idx="11"/>
          </p:nvPr>
        </p:nvSpPr>
        <p:spPr/>
        <p:txBody>
          <a:bodyPr/>
          <a:lstStyle/>
          <a:p>
            <a:r>
              <a:rPr lang="en-US" smtClean="0"/>
              <a:t>1</a:t>
            </a:r>
            <a:endParaRPr lang="en-US"/>
          </a:p>
        </p:txBody>
      </p:sp>
      <p:sp>
        <p:nvSpPr>
          <p:cNvPr id="7" name="Slide Number Placeholder 6"/>
          <p:cNvSpPr>
            <a:spLocks noGrp="1"/>
          </p:cNvSpPr>
          <p:nvPr>
            <p:ph type="sldNum" sz="quarter" idx="12"/>
          </p:nvPr>
        </p:nvSpPr>
        <p:spPr/>
        <p:txBody>
          <a:bodyPr/>
          <a:lstStyle/>
          <a:p>
            <a:fld id="{8B67F0A0-A63A-41A9-8E9A-1B66A09581E1}" type="slidenum">
              <a:rPr lang="en-US" smtClean="0"/>
              <a:pPr/>
              <a:t>‹#›</a:t>
            </a:fld>
            <a:endParaRPr lang="en-US"/>
          </a:p>
        </p:txBody>
      </p:sp>
    </p:spTree>
    <p:extLst>
      <p:ext uri="{BB962C8B-B14F-4D97-AF65-F5344CB8AC3E}">
        <p14:creationId xmlns:p14="http://schemas.microsoft.com/office/powerpoint/2010/main" val="11110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8D8D20-7628-4A25-A138-E810FE3B819C}" type="datetime1">
              <a:rPr lang="en-US" smtClean="0"/>
              <a:pPr/>
              <a:t>1/4/2021</a:t>
            </a:fld>
            <a:endParaRPr lang="en-US"/>
          </a:p>
        </p:txBody>
      </p:sp>
      <p:sp>
        <p:nvSpPr>
          <p:cNvPr id="8" name="Footer Placeholder 7"/>
          <p:cNvSpPr>
            <a:spLocks noGrp="1"/>
          </p:cNvSpPr>
          <p:nvPr>
            <p:ph type="ftr" sz="quarter" idx="11"/>
          </p:nvPr>
        </p:nvSpPr>
        <p:spPr/>
        <p:txBody>
          <a:bodyPr/>
          <a:lstStyle/>
          <a:p>
            <a:r>
              <a:rPr lang="en-US" smtClean="0"/>
              <a:t>1</a:t>
            </a:r>
            <a:endParaRPr lang="en-US"/>
          </a:p>
        </p:txBody>
      </p:sp>
      <p:sp>
        <p:nvSpPr>
          <p:cNvPr id="9" name="Slide Number Placeholder 8"/>
          <p:cNvSpPr>
            <a:spLocks noGrp="1"/>
          </p:cNvSpPr>
          <p:nvPr>
            <p:ph type="sldNum" sz="quarter" idx="12"/>
          </p:nvPr>
        </p:nvSpPr>
        <p:spPr/>
        <p:txBody>
          <a:bodyPr/>
          <a:lstStyle/>
          <a:p>
            <a:fld id="{8B67F0A0-A63A-41A9-8E9A-1B66A09581E1}" type="slidenum">
              <a:rPr lang="en-US" smtClean="0"/>
              <a:pPr/>
              <a:t>‹#›</a:t>
            </a:fld>
            <a:endParaRPr lang="en-US"/>
          </a:p>
        </p:txBody>
      </p:sp>
    </p:spTree>
    <p:extLst>
      <p:ext uri="{BB962C8B-B14F-4D97-AF65-F5344CB8AC3E}">
        <p14:creationId xmlns:p14="http://schemas.microsoft.com/office/powerpoint/2010/main" val="1160049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A8CFFA-36FE-494C-A1B3-5BC42DD7786E}" type="datetime1">
              <a:rPr lang="en-US" smtClean="0"/>
              <a:pPr/>
              <a:t>1/4/2021</a:t>
            </a:fld>
            <a:endParaRPr lang="en-US"/>
          </a:p>
        </p:txBody>
      </p:sp>
      <p:sp>
        <p:nvSpPr>
          <p:cNvPr id="4" name="Footer Placeholder 3"/>
          <p:cNvSpPr>
            <a:spLocks noGrp="1"/>
          </p:cNvSpPr>
          <p:nvPr>
            <p:ph type="ftr" sz="quarter" idx="11"/>
          </p:nvPr>
        </p:nvSpPr>
        <p:spPr/>
        <p:txBody>
          <a:bodyPr/>
          <a:lstStyle/>
          <a:p>
            <a:r>
              <a:rPr lang="en-US" smtClean="0"/>
              <a:t>1</a:t>
            </a:r>
            <a:endParaRPr lang="en-US"/>
          </a:p>
        </p:txBody>
      </p:sp>
      <p:sp>
        <p:nvSpPr>
          <p:cNvPr id="5" name="Slide Number Placeholder 4"/>
          <p:cNvSpPr>
            <a:spLocks noGrp="1"/>
          </p:cNvSpPr>
          <p:nvPr>
            <p:ph type="sldNum" sz="quarter" idx="12"/>
          </p:nvPr>
        </p:nvSpPr>
        <p:spPr/>
        <p:txBody>
          <a:bodyPr/>
          <a:lstStyle/>
          <a:p>
            <a:fld id="{8B67F0A0-A63A-41A9-8E9A-1B66A09581E1}" type="slidenum">
              <a:rPr lang="en-US" smtClean="0"/>
              <a:pPr/>
              <a:t>‹#›</a:t>
            </a:fld>
            <a:endParaRPr lang="en-US"/>
          </a:p>
        </p:txBody>
      </p:sp>
    </p:spTree>
    <p:extLst>
      <p:ext uri="{BB962C8B-B14F-4D97-AF65-F5344CB8AC3E}">
        <p14:creationId xmlns:p14="http://schemas.microsoft.com/office/powerpoint/2010/main" val="3560724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18827-BFF8-4DD2-808D-7567855DCBAD}" type="datetime1">
              <a:rPr lang="en-US" smtClean="0"/>
              <a:pPr/>
              <a:t>1/4/2021</a:t>
            </a:fld>
            <a:endParaRPr lang="en-US"/>
          </a:p>
        </p:txBody>
      </p:sp>
      <p:sp>
        <p:nvSpPr>
          <p:cNvPr id="3" name="Footer Placeholder 2"/>
          <p:cNvSpPr>
            <a:spLocks noGrp="1"/>
          </p:cNvSpPr>
          <p:nvPr>
            <p:ph type="ftr" sz="quarter" idx="11"/>
          </p:nvPr>
        </p:nvSpPr>
        <p:spPr/>
        <p:txBody>
          <a:bodyPr/>
          <a:lstStyle/>
          <a:p>
            <a:r>
              <a:rPr lang="en-US" smtClean="0"/>
              <a:t>1</a:t>
            </a:r>
            <a:endParaRPr lang="en-US"/>
          </a:p>
        </p:txBody>
      </p:sp>
      <p:sp>
        <p:nvSpPr>
          <p:cNvPr id="4" name="Slide Number Placeholder 3"/>
          <p:cNvSpPr>
            <a:spLocks noGrp="1"/>
          </p:cNvSpPr>
          <p:nvPr>
            <p:ph type="sldNum" sz="quarter" idx="12"/>
          </p:nvPr>
        </p:nvSpPr>
        <p:spPr/>
        <p:txBody>
          <a:bodyPr/>
          <a:lstStyle/>
          <a:p>
            <a:fld id="{8B67F0A0-A63A-41A9-8E9A-1B66A09581E1}" type="slidenum">
              <a:rPr lang="en-US" smtClean="0"/>
              <a:pPr/>
              <a:t>‹#›</a:t>
            </a:fld>
            <a:endParaRPr lang="en-US"/>
          </a:p>
        </p:txBody>
      </p:sp>
    </p:spTree>
    <p:extLst>
      <p:ext uri="{BB962C8B-B14F-4D97-AF65-F5344CB8AC3E}">
        <p14:creationId xmlns:p14="http://schemas.microsoft.com/office/powerpoint/2010/main" val="2356807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455F0-635D-4E8A-B2E8-A74DC0C5E21F}" type="datetime1">
              <a:rPr lang="en-US" smtClean="0"/>
              <a:pPr/>
              <a:t>1/4/2021</a:t>
            </a:fld>
            <a:endParaRPr lang="en-US"/>
          </a:p>
        </p:txBody>
      </p:sp>
      <p:sp>
        <p:nvSpPr>
          <p:cNvPr id="6" name="Footer Placeholder 5"/>
          <p:cNvSpPr>
            <a:spLocks noGrp="1"/>
          </p:cNvSpPr>
          <p:nvPr>
            <p:ph type="ftr" sz="quarter" idx="11"/>
          </p:nvPr>
        </p:nvSpPr>
        <p:spPr/>
        <p:txBody>
          <a:bodyPr/>
          <a:lstStyle/>
          <a:p>
            <a:r>
              <a:rPr lang="en-US" smtClean="0"/>
              <a:t>1</a:t>
            </a:r>
            <a:endParaRPr lang="en-US"/>
          </a:p>
        </p:txBody>
      </p:sp>
      <p:sp>
        <p:nvSpPr>
          <p:cNvPr id="7" name="Slide Number Placeholder 6"/>
          <p:cNvSpPr>
            <a:spLocks noGrp="1"/>
          </p:cNvSpPr>
          <p:nvPr>
            <p:ph type="sldNum" sz="quarter" idx="12"/>
          </p:nvPr>
        </p:nvSpPr>
        <p:spPr/>
        <p:txBody>
          <a:bodyPr/>
          <a:lstStyle/>
          <a:p>
            <a:fld id="{8B67F0A0-A63A-41A9-8E9A-1B66A09581E1}" type="slidenum">
              <a:rPr lang="en-US" smtClean="0"/>
              <a:pPr/>
              <a:t>‹#›</a:t>
            </a:fld>
            <a:endParaRPr lang="en-US"/>
          </a:p>
        </p:txBody>
      </p:sp>
    </p:spTree>
    <p:extLst>
      <p:ext uri="{BB962C8B-B14F-4D97-AF65-F5344CB8AC3E}">
        <p14:creationId xmlns:p14="http://schemas.microsoft.com/office/powerpoint/2010/main" val="2170419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94EB35-BA89-40F3-8D82-4D62BAA641EC}" type="datetime1">
              <a:rPr lang="en-US" smtClean="0"/>
              <a:pPr/>
              <a:t>1/4/2021</a:t>
            </a:fld>
            <a:endParaRPr lang="en-US"/>
          </a:p>
        </p:txBody>
      </p:sp>
      <p:sp>
        <p:nvSpPr>
          <p:cNvPr id="6" name="Footer Placeholder 5"/>
          <p:cNvSpPr>
            <a:spLocks noGrp="1"/>
          </p:cNvSpPr>
          <p:nvPr>
            <p:ph type="ftr" sz="quarter" idx="11"/>
          </p:nvPr>
        </p:nvSpPr>
        <p:spPr/>
        <p:txBody>
          <a:bodyPr/>
          <a:lstStyle/>
          <a:p>
            <a:r>
              <a:rPr lang="en-US" smtClean="0"/>
              <a:t>1</a:t>
            </a:r>
            <a:endParaRPr lang="en-US"/>
          </a:p>
        </p:txBody>
      </p:sp>
      <p:sp>
        <p:nvSpPr>
          <p:cNvPr id="7" name="Slide Number Placeholder 6"/>
          <p:cNvSpPr>
            <a:spLocks noGrp="1"/>
          </p:cNvSpPr>
          <p:nvPr>
            <p:ph type="sldNum" sz="quarter" idx="12"/>
          </p:nvPr>
        </p:nvSpPr>
        <p:spPr/>
        <p:txBody>
          <a:bodyPr/>
          <a:lstStyle/>
          <a:p>
            <a:fld id="{8B67F0A0-A63A-41A9-8E9A-1B66A09581E1}" type="slidenum">
              <a:rPr lang="en-US" smtClean="0"/>
              <a:pPr/>
              <a:t>‹#›</a:t>
            </a:fld>
            <a:endParaRPr lang="en-US"/>
          </a:p>
        </p:txBody>
      </p:sp>
    </p:spTree>
    <p:extLst>
      <p:ext uri="{BB962C8B-B14F-4D97-AF65-F5344CB8AC3E}">
        <p14:creationId xmlns:p14="http://schemas.microsoft.com/office/powerpoint/2010/main" val="1577120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BACA0A-8BA1-4308-80CE-B4C4BCC05E99}" type="datetime1">
              <a:rPr lang="en-US" smtClean="0"/>
              <a:pPr/>
              <a:t>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67F0A0-A63A-41A9-8E9A-1B66A09581E1}" type="slidenum">
              <a:rPr lang="en-US" smtClean="0"/>
              <a:pPr/>
              <a:t>‹#›</a:t>
            </a:fld>
            <a:endParaRPr lang="en-US"/>
          </a:p>
        </p:txBody>
      </p:sp>
      <p:pic>
        <p:nvPicPr>
          <p:cNvPr id="7" name="ManpowerGroup.eps" descr="/Volumes/Lafabrik-Creation/LOGOS/ManpowerGroup/ManpowerGroup.eps"/>
          <p:cNvPicPr>
            <a:picLocks noChangeAspect="1"/>
          </p:cNvPicPr>
          <p:nvPr userDrawn="1"/>
        </p:nvPicPr>
        <p:blipFill>
          <a:blip r:embed="rId13" cstate="print"/>
          <a:srcRect/>
          <a:stretch>
            <a:fillRect/>
          </a:stretch>
        </p:blipFill>
        <p:spPr bwMode="auto">
          <a:xfrm>
            <a:off x="7879927" y="156931"/>
            <a:ext cx="1167604" cy="630605"/>
          </a:xfrm>
          <a:prstGeom prst="rect">
            <a:avLst/>
          </a:prstGeom>
          <a:noFill/>
          <a:ln w="9525">
            <a:noFill/>
            <a:miter lim="800000"/>
            <a:headEnd/>
            <a:tailEnd/>
          </a:ln>
        </p:spPr>
      </p:pic>
      <p:grpSp>
        <p:nvGrpSpPr>
          <p:cNvPr id="8" name="Group 7"/>
          <p:cNvGrpSpPr/>
          <p:nvPr userDrawn="1"/>
        </p:nvGrpSpPr>
        <p:grpSpPr>
          <a:xfrm>
            <a:off x="-2858" y="6727588"/>
            <a:ext cx="9131091" cy="130412"/>
            <a:chOff x="12908" y="6380736"/>
            <a:chExt cx="9202059" cy="152992"/>
          </a:xfrm>
        </p:grpSpPr>
        <p:sp>
          <p:nvSpPr>
            <p:cNvPr id="9" name="Rectangle 8"/>
            <p:cNvSpPr/>
            <p:nvPr/>
          </p:nvSpPr>
          <p:spPr>
            <a:xfrm>
              <a:off x="12908" y="6381328"/>
              <a:ext cx="1135653" cy="144016"/>
            </a:xfrm>
            <a:prstGeom prst="rect">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80093" y="6389696"/>
              <a:ext cx="1135653" cy="144016"/>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347278" y="6389712"/>
              <a:ext cx="1135653" cy="144016"/>
            </a:xfrm>
            <a:prstGeom prst="rect">
              <a:avLst/>
            </a:prstGeom>
            <a:solidFill>
              <a:srgbClr val="6699FF"/>
            </a:solidFill>
            <a:ln>
              <a:solidFill>
                <a:srgbClr val="66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507949" y="6389697"/>
              <a:ext cx="1135653" cy="144016"/>
            </a:xfrm>
            <a:prstGeom prst="rect">
              <a:avLst/>
            </a:prstGeom>
            <a:solidFill>
              <a:srgbClr val="3366FF"/>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643602" y="6380736"/>
              <a:ext cx="1135653" cy="144016"/>
            </a:xfrm>
            <a:prstGeom prst="rect">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795021" y="6389666"/>
              <a:ext cx="1135653" cy="144016"/>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6940577" y="6380736"/>
              <a:ext cx="1135653" cy="144016"/>
            </a:xfrm>
            <a:prstGeom prst="rect">
              <a:avLst/>
            </a:prstGeom>
            <a:solidFill>
              <a:srgbClr val="6699FF"/>
            </a:solidFill>
            <a:ln>
              <a:solidFill>
                <a:srgbClr val="66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8079314" y="6389682"/>
              <a:ext cx="1135653" cy="144016"/>
            </a:xfrm>
            <a:prstGeom prst="rect">
              <a:avLst/>
            </a:prstGeom>
            <a:solidFill>
              <a:srgbClr val="3366FF"/>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extBox 16"/>
          <p:cNvSpPr txBox="1"/>
          <p:nvPr userDrawn="1"/>
        </p:nvSpPr>
        <p:spPr>
          <a:xfrm>
            <a:off x="3787606" y="6480798"/>
            <a:ext cx="1610583" cy="276999"/>
          </a:xfrm>
          <a:prstGeom prst="rect">
            <a:avLst/>
          </a:prstGeom>
          <a:noFill/>
        </p:spPr>
        <p:txBody>
          <a:bodyPr wrap="square" rtlCol="0">
            <a:spAutoFit/>
          </a:bodyPr>
          <a:lstStyle/>
          <a:p>
            <a:r>
              <a:rPr lang="en-US" sz="1200" dirty="0" smtClean="0">
                <a:latin typeface="+mn-lt"/>
              </a:rPr>
              <a:t>Manpower Group</a:t>
            </a:r>
            <a:endParaRPr lang="en-US" sz="1200" dirty="0">
              <a:latin typeface="+mn-lt"/>
            </a:endParaRPr>
          </a:p>
        </p:txBody>
      </p:sp>
    </p:spTree>
    <p:extLst>
      <p:ext uri="{BB962C8B-B14F-4D97-AF65-F5344CB8AC3E}">
        <p14:creationId xmlns:p14="http://schemas.microsoft.com/office/powerpoint/2010/main" val="3996590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67F0A0-A63A-41A9-8E9A-1B66A09581E1}" type="slidenum">
              <a:rPr lang="en-US" smtClean="0"/>
              <a:pPr/>
              <a:t>1</a:t>
            </a:fld>
            <a:endParaRPr lang="en-US"/>
          </a:p>
        </p:txBody>
      </p:sp>
      <p:sp>
        <p:nvSpPr>
          <p:cNvPr id="4" name="Footer Placeholder 3"/>
          <p:cNvSpPr>
            <a:spLocks noGrp="1"/>
          </p:cNvSpPr>
          <p:nvPr>
            <p:ph type="ftr" sz="quarter" idx="11"/>
          </p:nvPr>
        </p:nvSpPr>
        <p:spPr/>
        <p:txBody>
          <a:bodyPr/>
          <a:lstStyle/>
          <a:p>
            <a:r>
              <a:rPr lang="en-US" smtClean="0"/>
              <a:t>1</a:t>
            </a:r>
            <a:endParaRPr lang="en-US"/>
          </a:p>
        </p:txBody>
      </p:sp>
      <p:sp>
        <p:nvSpPr>
          <p:cNvPr id="6" name="Rectangle 5"/>
          <p:cNvSpPr/>
          <p:nvPr/>
        </p:nvSpPr>
        <p:spPr>
          <a:xfrm>
            <a:off x="1524000" y="2590800"/>
            <a:ext cx="6421494" cy="830997"/>
          </a:xfrm>
          <a:prstGeom prst="rect">
            <a:avLst/>
          </a:prstGeom>
        </p:spPr>
        <p:txBody>
          <a:bodyPr wrap="square">
            <a:spAutoFit/>
          </a:bodyPr>
          <a:lstStyle/>
          <a:p>
            <a:r>
              <a:rPr lang="en-US" altLang="en-US" sz="2400" dirty="0" smtClean="0">
                <a:solidFill>
                  <a:srgbClr val="7030A0"/>
                </a:solidFill>
                <a:latin typeface="+mj-lt"/>
                <a:ea typeface="+mj-ea"/>
                <a:cs typeface="+mj-cs"/>
              </a:rPr>
              <a:t>ABRY-ATMANIRBHAR BHARAT ROJGAR </a:t>
            </a:r>
            <a:r>
              <a:rPr lang="en-US" altLang="en-US" sz="2400" dirty="0" smtClean="0">
                <a:solidFill>
                  <a:srgbClr val="7030A0"/>
                </a:solidFill>
                <a:latin typeface="+mj-lt"/>
                <a:ea typeface="+mj-ea"/>
                <a:cs typeface="+mj-cs"/>
              </a:rPr>
              <a:t>YOJANA</a:t>
            </a:r>
          </a:p>
          <a:p>
            <a:r>
              <a:rPr lang="en-US" altLang="en-US" sz="2400" dirty="0">
                <a:solidFill>
                  <a:srgbClr val="7030A0"/>
                </a:solidFill>
                <a:latin typeface="+mj-lt"/>
                <a:ea typeface="+mj-ea"/>
                <a:cs typeface="+mj-cs"/>
              </a:rPr>
              <a:t>	</a:t>
            </a:r>
            <a:r>
              <a:rPr lang="en-US" altLang="en-US" sz="2400" dirty="0" smtClean="0">
                <a:solidFill>
                  <a:srgbClr val="7030A0"/>
                </a:solidFill>
                <a:latin typeface="+mj-lt"/>
                <a:ea typeface="+mj-ea"/>
                <a:cs typeface="+mj-cs"/>
              </a:rPr>
              <a:t>			</a:t>
            </a:r>
            <a:r>
              <a:rPr lang="en-US" altLang="en-US" sz="1400" b="1" dirty="0" smtClean="0">
                <a:latin typeface="+mj-lt"/>
                <a:ea typeface="+mj-ea"/>
                <a:cs typeface="+mj-cs"/>
              </a:rPr>
              <a:t>1</a:t>
            </a:r>
            <a:r>
              <a:rPr lang="en-US" altLang="en-US" sz="1400" b="1" baseline="30000" dirty="0" smtClean="0">
                <a:latin typeface="+mj-lt"/>
                <a:ea typeface="+mj-ea"/>
                <a:cs typeface="+mj-cs"/>
              </a:rPr>
              <a:t>st</a:t>
            </a:r>
            <a:r>
              <a:rPr lang="en-US" altLang="en-US" sz="1400" b="1" dirty="0" smtClean="0">
                <a:latin typeface="+mj-lt"/>
                <a:ea typeface="+mj-ea"/>
                <a:cs typeface="+mj-cs"/>
              </a:rPr>
              <a:t> Oct’2020 t 30</a:t>
            </a:r>
            <a:r>
              <a:rPr lang="en-US" altLang="en-US" sz="1400" b="1" baseline="30000" dirty="0" smtClean="0">
                <a:latin typeface="+mj-lt"/>
                <a:ea typeface="+mj-ea"/>
                <a:cs typeface="+mj-cs"/>
              </a:rPr>
              <a:t>th</a:t>
            </a:r>
            <a:r>
              <a:rPr lang="en-US" altLang="en-US" sz="1400" b="1" dirty="0" smtClean="0">
                <a:latin typeface="+mj-lt"/>
                <a:ea typeface="+mj-ea"/>
                <a:cs typeface="+mj-cs"/>
              </a:rPr>
              <a:t> June’2021</a:t>
            </a:r>
            <a:endParaRPr lang="en-US" altLang="en-US" sz="1400" b="1" dirty="0" smtClean="0">
              <a:latin typeface="+mj-lt"/>
              <a:ea typeface="+mj-ea"/>
              <a:cs typeface="+mj-cs"/>
            </a:endParaRPr>
          </a:p>
        </p:txBody>
      </p:sp>
    </p:spTree>
    <p:extLst>
      <p:ext uri="{BB962C8B-B14F-4D97-AF65-F5344CB8AC3E}">
        <p14:creationId xmlns:p14="http://schemas.microsoft.com/office/powerpoint/2010/main" val="516028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67F0A0-A63A-41A9-8E9A-1B66A09581E1}" type="slidenum">
              <a:rPr lang="en-US" smtClean="0"/>
              <a:pPr/>
              <a:t>2</a:t>
            </a:fld>
            <a:endParaRPr lang="en-US"/>
          </a:p>
        </p:txBody>
      </p:sp>
      <p:sp>
        <p:nvSpPr>
          <p:cNvPr id="4" name="Footer Placeholder 3"/>
          <p:cNvSpPr>
            <a:spLocks noGrp="1"/>
          </p:cNvSpPr>
          <p:nvPr>
            <p:ph type="ftr" sz="quarter" idx="11"/>
          </p:nvPr>
        </p:nvSpPr>
        <p:spPr/>
        <p:txBody>
          <a:bodyPr/>
          <a:lstStyle/>
          <a:p>
            <a:r>
              <a:rPr lang="en-US" smtClean="0"/>
              <a:t>1</a:t>
            </a:r>
            <a:endParaRPr lang="en-US"/>
          </a:p>
        </p:txBody>
      </p:sp>
      <p:sp>
        <p:nvSpPr>
          <p:cNvPr id="2" name="TextBox 1"/>
          <p:cNvSpPr txBox="1"/>
          <p:nvPr/>
        </p:nvSpPr>
        <p:spPr>
          <a:xfrm>
            <a:off x="533400" y="685800"/>
            <a:ext cx="2362200" cy="461665"/>
          </a:xfrm>
          <a:prstGeom prst="rect">
            <a:avLst/>
          </a:prstGeom>
          <a:noFill/>
        </p:spPr>
        <p:txBody>
          <a:bodyPr wrap="square" rtlCol="0">
            <a:spAutoFit/>
          </a:bodyPr>
          <a:lstStyle/>
          <a:p>
            <a:r>
              <a:rPr lang="en-US" sz="2400" u="sng" dirty="0" smtClean="0"/>
              <a:t>OBJECTIVE</a:t>
            </a:r>
            <a:endParaRPr lang="en-US" sz="2400" u="sng" dirty="0"/>
          </a:p>
        </p:txBody>
      </p:sp>
      <p:sp>
        <p:nvSpPr>
          <p:cNvPr id="5" name="TextBox 4"/>
          <p:cNvSpPr txBox="1"/>
          <p:nvPr/>
        </p:nvSpPr>
        <p:spPr>
          <a:xfrm>
            <a:off x="547352" y="1447800"/>
            <a:ext cx="8444248" cy="415498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lgn="just">
              <a:buFont typeface="Wingdings" panose="05000000000000000000" pitchFamily="2" charset="2"/>
              <a:buChar char="ü"/>
            </a:pPr>
            <a:r>
              <a:rPr lang="en-US" sz="2400" dirty="0"/>
              <a:t>The Scheme proposes to incentivize employers, registered with EPFO, for giving employment to new employees and re-employing persons from low wage bracket who lost their jobs during COVID-19 pandemic </a:t>
            </a:r>
            <a:r>
              <a:rPr lang="en-US" sz="2400" dirty="0" smtClean="0"/>
              <a:t>.</a:t>
            </a:r>
          </a:p>
          <a:p>
            <a:pPr algn="just"/>
            <a:endParaRPr lang="en-US" sz="2400" dirty="0" smtClean="0"/>
          </a:p>
          <a:p>
            <a:pPr marL="342900" indent="-342900" algn="just">
              <a:buFont typeface="Wingdings" panose="05000000000000000000" pitchFamily="2" charset="2"/>
              <a:buChar char="ü"/>
            </a:pPr>
            <a:r>
              <a:rPr lang="en-US" sz="2400" dirty="0"/>
              <a:t>The Central Government will pay both the </a:t>
            </a:r>
            <a:r>
              <a:rPr lang="en-US" sz="2400" i="1" dirty="0"/>
              <a:t>e</a:t>
            </a:r>
            <a:r>
              <a:rPr lang="en-US" sz="2400" i="1" u="sng" dirty="0"/>
              <a:t>mployees’ and employer’s share </a:t>
            </a:r>
            <a:r>
              <a:rPr lang="en-US" sz="2400" dirty="0"/>
              <a:t>of contribution payable under the EPF &amp; MP Act, 1952 or only the </a:t>
            </a:r>
            <a:r>
              <a:rPr lang="en-US" sz="2400" i="1" u="sng" dirty="0"/>
              <a:t>employees’ share</a:t>
            </a:r>
            <a:r>
              <a:rPr lang="en-US" sz="2400" dirty="0"/>
              <a:t>, depending on the employment strength of the establishment, directly to the Universal Account Number of eligible employee maintained by the EPFO </a:t>
            </a:r>
            <a:endParaRPr lang="en-US" sz="2400" dirty="0"/>
          </a:p>
        </p:txBody>
      </p:sp>
    </p:spTree>
    <p:extLst>
      <p:ext uri="{BB962C8B-B14F-4D97-AF65-F5344CB8AC3E}">
        <p14:creationId xmlns:p14="http://schemas.microsoft.com/office/powerpoint/2010/main" val="382745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67F0A0-A63A-41A9-8E9A-1B66A09581E1}" type="slidenum">
              <a:rPr lang="en-US" smtClean="0"/>
              <a:pPr/>
              <a:t>3</a:t>
            </a:fld>
            <a:endParaRPr lang="en-US"/>
          </a:p>
        </p:txBody>
      </p:sp>
      <p:sp>
        <p:nvSpPr>
          <p:cNvPr id="4" name="Footer Placeholder 3"/>
          <p:cNvSpPr>
            <a:spLocks noGrp="1"/>
          </p:cNvSpPr>
          <p:nvPr>
            <p:ph type="ftr" sz="quarter" idx="11"/>
          </p:nvPr>
        </p:nvSpPr>
        <p:spPr/>
        <p:txBody>
          <a:bodyPr/>
          <a:lstStyle/>
          <a:p>
            <a:r>
              <a:rPr lang="en-US" smtClean="0"/>
              <a:t>1</a:t>
            </a:r>
            <a:endParaRPr lang="en-US"/>
          </a:p>
        </p:txBody>
      </p:sp>
      <p:sp>
        <p:nvSpPr>
          <p:cNvPr id="2" name="TextBox 1"/>
          <p:cNvSpPr txBox="1"/>
          <p:nvPr/>
        </p:nvSpPr>
        <p:spPr>
          <a:xfrm>
            <a:off x="533400" y="685800"/>
            <a:ext cx="2362200" cy="461665"/>
          </a:xfrm>
          <a:prstGeom prst="rect">
            <a:avLst/>
          </a:prstGeom>
          <a:noFill/>
        </p:spPr>
        <p:txBody>
          <a:bodyPr wrap="square" rtlCol="0">
            <a:spAutoFit/>
          </a:bodyPr>
          <a:lstStyle/>
          <a:p>
            <a:r>
              <a:rPr lang="en-US" sz="2400" u="sng" dirty="0" smtClean="0"/>
              <a:t>VALIDITY</a:t>
            </a:r>
            <a:endParaRPr lang="en-US" sz="2400" u="sng" dirty="0"/>
          </a:p>
        </p:txBody>
      </p:sp>
      <p:sp>
        <p:nvSpPr>
          <p:cNvPr id="5" name="TextBox 4"/>
          <p:cNvSpPr txBox="1"/>
          <p:nvPr/>
        </p:nvSpPr>
        <p:spPr>
          <a:xfrm>
            <a:off x="534473" y="1524000"/>
            <a:ext cx="8444248" cy="267765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lgn="just">
              <a:buFont typeface="Wingdings" panose="05000000000000000000" pitchFamily="2" charset="2"/>
              <a:buChar char="ü"/>
            </a:pPr>
            <a:r>
              <a:rPr lang="en-US" sz="2400" dirty="0"/>
              <a:t>The Scheme stands commenced from 1st October, 2020 and shall remain open for registration of eligible employers and new employees up to 30th June, 2021 </a:t>
            </a:r>
            <a:r>
              <a:rPr lang="en-US" sz="2400" dirty="0" smtClean="0"/>
              <a:t>.</a:t>
            </a:r>
          </a:p>
          <a:p>
            <a:pPr algn="just"/>
            <a:endParaRPr lang="en-US" sz="2400" dirty="0" smtClean="0"/>
          </a:p>
          <a:p>
            <a:pPr marL="342900" indent="-342900" algn="just">
              <a:buFont typeface="Wingdings" panose="05000000000000000000" pitchFamily="2" charset="2"/>
              <a:buChar char="ü"/>
            </a:pPr>
            <a:r>
              <a:rPr lang="en-US" sz="2400" dirty="0"/>
              <a:t>The benefit shall be available for a period of twenty-four months from date of registration of new employee, not later than 30/06/2023 in any case </a:t>
            </a:r>
            <a:endParaRPr lang="en-US" sz="2400" dirty="0"/>
          </a:p>
        </p:txBody>
      </p:sp>
    </p:spTree>
    <p:extLst>
      <p:ext uri="{BB962C8B-B14F-4D97-AF65-F5344CB8AC3E}">
        <p14:creationId xmlns:p14="http://schemas.microsoft.com/office/powerpoint/2010/main" val="2872057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67F0A0-A63A-41A9-8E9A-1B66A09581E1}" type="slidenum">
              <a:rPr lang="en-US" smtClean="0"/>
              <a:pPr/>
              <a:t>4</a:t>
            </a:fld>
            <a:endParaRPr lang="en-US"/>
          </a:p>
        </p:txBody>
      </p:sp>
      <p:sp>
        <p:nvSpPr>
          <p:cNvPr id="4" name="Footer Placeholder 3"/>
          <p:cNvSpPr>
            <a:spLocks noGrp="1"/>
          </p:cNvSpPr>
          <p:nvPr>
            <p:ph type="ftr" sz="quarter" idx="11"/>
          </p:nvPr>
        </p:nvSpPr>
        <p:spPr/>
        <p:txBody>
          <a:bodyPr/>
          <a:lstStyle/>
          <a:p>
            <a:r>
              <a:rPr lang="en-US" smtClean="0"/>
              <a:t>1</a:t>
            </a:r>
            <a:endParaRPr lang="en-US"/>
          </a:p>
        </p:txBody>
      </p:sp>
      <p:sp>
        <p:nvSpPr>
          <p:cNvPr id="2" name="TextBox 1"/>
          <p:cNvSpPr txBox="1"/>
          <p:nvPr/>
        </p:nvSpPr>
        <p:spPr>
          <a:xfrm>
            <a:off x="533400" y="685800"/>
            <a:ext cx="5486400" cy="461665"/>
          </a:xfrm>
          <a:prstGeom prst="rect">
            <a:avLst/>
          </a:prstGeom>
          <a:noFill/>
        </p:spPr>
        <p:txBody>
          <a:bodyPr wrap="square" rtlCol="0">
            <a:spAutoFit/>
          </a:bodyPr>
          <a:lstStyle/>
          <a:p>
            <a:r>
              <a:rPr lang="en-US" sz="2400" u="sng" dirty="0" smtClean="0"/>
              <a:t>ELIGIBILITY </a:t>
            </a:r>
            <a:r>
              <a:rPr lang="en-US" sz="2400" i="1" u="sng" dirty="0" smtClean="0"/>
              <a:t>Criteria</a:t>
            </a:r>
            <a:r>
              <a:rPr lang="en-US" sz="2400" u="sng" dirty="0" smtClean="0"/>
              <a:t> FOR ESTABLISHMENT</a:t>
            </a:r>
            <a:endParaRPr lang="en-US" sz="2400" u="sng" dirty="0"/>
          </a:p>
        </p:txBody>
      </p:sp>
      <p:sp>
        <p:nvSpPr>
          <p:cNvPr id="7" name="TextBox 6"/>
          <p:cNvSpPr txBox="1"/>
          <p:nvPr/>
        </p:nvSpPr>
        <p:spPr>
          <a:xfrm>
            <a:off x="563451" y="1524000"/>
            <a:ext cx="8039100" cy="415498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lgn="just">
              <a:buFont typeface="+mj-lt"/>
              <a:buAutoNum type="arabicPeriod"/>
            </a:pPr>
            <a:r>
              <a:rPr lang="en-US" sz="2400" dirty="0" smtClean="0"/>
              <a:t>Having employee </a:t>
            </a:r>
            <a:r>
              <a:rPr lang="en-US" sz="2400" dirty="0"/>
              <a:t>less </a:t>
            </a:r>
            <a:r>
              <a:rPr lang="en-US" sz="2400" dirty="0" smtClean="0"/>
              <a:t>than or </a:t>
            </a:r>
            <a:r>
              <a:rPr lang="en-US" sz="2400" dirty="0"/>
              <a:t>equal to 50 </a:t>
            </a:r>
            <a:r>
              <a:rPr lang="en-US" sz="2400" dirty="0" smtClean="0"/>
              <a:t>as on Sept’2020 ( Wage Month ) and added at least 2 new member in subsequent month I.e. Oct’2020 to June’2021.</a:t>
            </a:r>
          </a:p>
          <a:p>
            <a:pPr marL="457200" indent="-457200" algn="just">
              <a:buFont typeface="+mj-lt"/>
              <a:buAutoNum type="arabicPeriod"/>
            </a:pPr>
            <a:endParaRPr lang="en-US" sz="2400" dirty="0" smtClean="0"/>
          </a:p>
          <a:p>
            <a:pPr marL="342900" indent="-342900" algn="just">
              <a:buFont typeface="+mj-lt"/>
              <a:buAutoNum type="arabicPeriod"/>
            </a:pPr>
            <a:r>
              <a:rPr lang="en-US" sz="2400" dirty="0"/>
              <a:t>Having employee </a:t>
            </a:r>
            <a:r>
              <a:rPr lang="en-US" sz="2400" dirty="0" smtClean="0"/>
              <a:t>more </a:t>
            </a:r>
            <a:r>
              <a:rPr lang="en-US" sz="2400" dirty="0"/>
              <a:t>than </a:t>
            </a:r>
            <a:r>
              <a:rPr lang="en-US" sz="2400" dirty="0" smtClean="0"/>
              <a:t>50 but less or </a:t>
            </a:r>
            <a:r>
              <a:rPr lang="en-US" sz="2400" dirty="0"/>
              <a:t>equal to </a:t>
            </a:r>
            <a:r>
              <a:rPr lang="en-US" sz="2400" dirty="0" smtClean="0"/>
              <a:t>1,000 </a:t>
            </a:r>
            <a:r>
              <a:rPr lang="en-US" sz="2400" dirty="0"/>
              <a:t>as on Sept’2020 ( Wage Month ) and added at least </a:t>
            </a:r>
            <a:r>
              <a:rPr lang="en-US" sz="2400" dirty="0" smtClean="0"/>
              <a:t>5 </a:t>
            </a:r>
            <a:r>
              <a:rPr lang="en-US" sz="2400" dirty="0"/>
              <a:t>new member in subsequent month I.e. </a:t>
            </a:r>
            <a:r>
              <a:rPr lang="en-US" sz="2400" dirty="0" smtClean="0"/>
              <a:t>Oct’2020 </a:t>
            </a:r>
            <a:r>
              <a:rPr lang="en-US" sz="2400" dirty="0"/>
              <a:t>to June’2021</a:t>
            </a:r>
            <a:r>
              <a:rPr lang="en-US" sz="2400" dirty="0" smtClean="0"/>
              <a:t> .</a:t>
            </a:r>
          </a:p>
          <a:p>
            <a:pPr marL="457200" indent="-457200" algn="just">
              <a:buFont typeface="+mj-lt"/>
              <a:buAutoNum type="arabicPeriod"/>
            </a:pPr>
            <a:endParaRPr lang="en-US" sz="2400" dirty="0" smtClean="0"/>
          </a:p>
          <a:p>
            <a:pPr marL="342900" indent="-342900" algn="just">
              <a:buFont typeface="+mj-lt"/>
              <a:buAutoNum type="arabicPeriod"/>
            </a:pPr>
            <a:r>
              <a:rPr lang="en-US" sz="2400" dirty="0"/>
              <a:t>Having employee more than </a:t>
            </a:r>
            <a:r>
              <a:rPr lang="en-US" sz="2400" dirty="0" smtClean="0"/>
              <a:t>1,000 </a:t>
            </a:r>
            <a:r>
              <a:rPr lang="en-US" sz="2400" dirty="0"/>
              <a:t>as on Sept’2020 ( Wage Month ) and added at least 5 new member in subsequent month I.e. Oct’2020 to June’2021 </a:t>
            </a:r>
            <a:r>
              <a:rPr lang="en-US" dirty="0" smtClean="0"/>
              <a:t>.</a:t>
            </a:r>
            <a:endParaRPr lang="en-US" dirty="0"/>
          </a:p>
        </p:txBody>
      </p:sp>
    </p:spTree>
    <p:extLst>
      <p:ext uri="{BB962C8B-B14F-4D97-AF65-F5344CB8AC3E}">
        <p14:creationId xmlns:p14="http://schemas.microsoft.com/office/powerpoint/2010/main" val="31245905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67F0A0-A63A-41A9-8E9A-1B66A09581E1}" type="slidenum">
              <a:rPr lang="en-US" smtClean="0"/>
              <a:pPr/>
              <a:t>5</a:t>
            </a:fld>
            <a:endParaRPr lang="en-US"/>
          </a:p>
        </p:txBody>
      </p:sp>
      <p:sp>
        <p:nvSpPr>
          <p:cNvPr id="4" name="Footer Placeholder 3"/>
          <p:cNvSpPr>
            <a:spLocks noGrp="1"/>
          </p:cNvSpPr>
          <p:nvPr>
            <p:ph type="ftr" sz="quarter" idx="11"/>
          </p:nvPr>
        </p:nvSpPr>
        <p:spPr/>
        <p:txBody>
          <a:bodyPr/>
          <a:lstStyle/>
          <a:p>
            <a:r>
              <a:rPr lang="en-US" smtClean="0"/>
              <a:t>1</a:t>
            </a:r>
            <a:endParaRPr lang="en-US"/>
          </a:p>
        </p:txBody>
      </p:sp>
      <p:sp>
        <p:nvSpPr>
          <p:cNvPr id="2" name="TextBox 1"/>
          <p:cNvSpPr txBox="1"/>
          <p:nvPr/>
        </p:nvSpPr>
        <p:spPr>
          <a:xfrm>
            <a:off x="533400" y="685800"/>
            <a:ext cx="5486400" cy="461665"/>
          </a:xfrm>
          <a:prstGeom prst="rect">
            <a:avLst/>
          </a:prstGeom>
          <a:noFill/>
        </p:spPr>
        <p:txBody>
          <a:bodyPr wrap="square" rtlCol="0">
            <a:spAutoFit/>
          </a:bodyPr>
          <a:lstStyle/>
          <a:p>
            <a:r>
              <a:rPr lang="en-US" sz="2400" u="sng" dirty="0" smtClean="0"/>
              <a:t>ELIGIBILITY </a:t>
            </a:r>
            <a:r>
              <a:rPr lang="en-US" sz="2400" i="1" u="sng" dirty="0" smtClean="0"/>
              <a:t>Criteria</a:t>
            </a:r>
            <a:r>
              <a:rPr lang="en-US" sz="2400" u="sng" dirty="0" smtClean="0"/>
              <a:t> FOR EMPLOYEE</a:t>
            </a:r>
            <a:endParaRPr lang="en-US" sz="2400" u="sng" dirty="0"/>
          </a:p>
        </p:txBody>
      </p:sp>
      <p:sp>
        <p:nvSpPr>
          <p:cNvPr id="7" name="TextBox 6"/>
          <p:cNvSpPr txBox="1"/>
          <p:nvPr/>
        </p:nvSpPr>
        <p:spPr>
          <a:xfrm>
            <a:off x="563451" y="1524000"/>
            <a:ext cx="8039100" cy="489364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lgn="just">
              <a:buFont typeface="Wingdings" panose="05000000000000000000" pitchFamily="2" charset="2"/>
              <a:buChar char="ü"/>
            </a:pPr>
            <a:r>
              <a:rPr lang="en-US" sz="2400" dirty="0" smtClean="0"/>
              <a:t>Any new employee drawing wages less than 15,000 per month and who </a:t>
            </a:r>
            <a:r>
              <a:rPr lang="en-US" sz="2400" dirty="0"/>
              <a:t>was not working in any establishment and did not have a Universal Account Number prior to </a:t>
            </a:r>
            <a:r>
              <a:rPr lang="en-US" sz="2400" dirty="0" smtClean="0"/>
              <a:t>1</a:t>
            </a:r>
            <a:r>
              <a:rPr lang="en-US" sz="2400" baseline="30000" dirty="0" smtClean="0"/>
              <a:t>st</a:t>
            </a:r>
            <a:r>
              <a:rPr lang="en-US" sz="2400" dirty="0" smtClean="0"/>
              <a:t>  </a:t>
            </a:r>
            <a:r>
              <a:rPr lang="en-US" sz="2400" dirty="0"/>
              <a:t>October, 2020 </a:t>
            </a:r>
            <a:r>
              <a:rPr lang="en-US" sz="2400" dirty="0" smtClean="0"/>
              <a:t>.</a:t>
            </a:r>
            <a:endParaRPr lang="en-US" sz="2400" dirty="0"/>
          </a:p>
          <a:p>
            <a:pPr marL="342900" indent="-342900" algn="just">
              <a:buFont typeface="Wingdings" panose="05000000000000000000" pitchFamily="2" charset="2"/>
              <a:buChar char="ü"/>
            </a:pPr>
            <a:r>
              <a:rPr lang="en-US" sz="2400" dirty="0" smtClean="0"/>
              <a:t>And who </a:t>
            </a:r>
            <a:r>
              <a:rPr lang="en-US" sz="2400" dirty="0"/>
              <a:t>joins </a:t>
            </a:r>
            <a:r>
              <a:rPr lang="en-US" sz="2400" dirty="0" smtClean="0"/>
              <a:t>employment, for the first time ,  </a:t>
            </a:r>
            <a:r>
              <a:rPr lang="en-US" sz="2400" dirty="0"/>
              <a:t>in any establishment on or after 01.10.2020 up to 30.06.2021 and who is allotted Aadhaar validated UAN. </a:t>
            </a:r>
          </a:p>
          <a:p>
            <a:pPr algn="just"/>
            <a:r>
              <a:rPr lang="en-US" sz="2400" dirty="0" smtClean="0"/>
              <a:t>		            or </a:t>
            </a:r>
            <a:endParaRPr lang="en-US" sz="2400" dirty="0"/>
          </a:p>
          <a:p>
            <a:pPr marL="342900" indent="-342900" algn="just">
              <a:buFont typeface="Wingdings" panose="05000000000000000000" pitchFamily="2" charset="2"/>
              <a:buChar char="ü"/>
            </a:pPr>
            <a:r>
              <a:rPr lang="en-US" sz="2400" dirty="0"/>
              <a:t>W</a:t>
            </a:r>
            <a:r>
              <a:rPr lang="en-US" sz="2400" dirty="0" smtClean="0"/>
              <a:t>ho </a:t>
            </a:r>
            <a:r>
              <a:rPr lang="en-US" sz="2400" dirty="0"/>
              <a:t>made exit from employment during the period from 01.03.2020 to 30.09.2020 from any establishment </a:t>
            </a:r>
            <a:r>
              <a:rPr lang="en-US" sz="2400" dirty="0" smtClean="0"/>
              <a:t> and such </a:t>
            </a:r>
            <a:r>
              <a:rPr lang="en-US" sz="2400" dirty="0"/>
              <a:t>date of exit is recorded in UAN </a:t>
            </a:r>
          </a:p>
          <a:p>
            <a:pPr marL="342900" indent="-342900" algn="just">
              <a:buFont typeface="Wingdings" panose="05000000000000000000" pitchFamily="2" charset="2"/>
              <a:buChar char="ü"/>
            </a:pPr>
            <a:r>
              <a:rPr lang="en-US" sz="2400" dirty="0"/>
              <a:t>and who joins in any establishment on or after 01.10.2020 and up to 30.06.2021. </a:t>
            </a:r>
          </a:p>
        </p:txBody>
      </p:sp>
    </p:spTree>
    <p:extLst>
      <p:ext uri="{BB962C8B-B14F-4D97-AF65-F5344CB8AC3E}">
        <p14:creationId xmlns:p14="http://schemas.microsoft.com/office/powerpoint/2010/main" val="21619498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67F0A0-A63A-41A9-8E9A-1B66A09581E1}" type="slidenum">
              <a:rPr lang="en-US" smtClean="0"/>
              <a:pPr/>
              <a:t>6</a:t>
            </a:fld>
            <a:endParaRPr lang="en-US"/>
          </a:p>
        </p:txBody>
      </p:sp>
      <p:sp>
        <p:nvSpPr>
          <p:cNvPr id="4" name="Footer Placeholder 3"/>
          <p:cNvSpPr>
            <a:spLocks noGrp="1"/>
          </p:cNvSpPr>
          <p:nvPr>
            <p:ph type="ftr" sz="quarter" idx="11"/>
          </p:nvPr>
        </p:nvSpPr>
        <p:spPr/>
        <p:txBody>
          <a:bodyPr/>
          <a:lstStyle/>
          <a:p>
            <a:r>
              <a:rPr lang="en-US" smtClean="0"/>
              <a:t>1</a:t>
            </a:r>
            <a:endParaRPr lang="en-US"/>
          </a:p>
        </p:txBody>
      </p:sp>
      <p:sp>
        <p:nvSpPr>
          <p:cNvPr id="2" name="TextBox 1"/>
          <p:cNvSpPr txBox="1"/>
          <p:nvPr/>
        </p:nvSpPr>
        <p:spPr>
          <a:xfrm>
            <a:off x="381000" y="609600"/>
            <a:ext cx="5486400" cy="461665"/>
          </a:xfrm>
          <a:prstGeom prst="rect">
            <a:avLst/>
          </a:prstGeom>
          <a:noFill/>
        </p:spPr>
        <p:txBody>
          <a:bodyPr wrap="square" rtlCol="0">
            <a:spAutoFit/>
          </a:bodyPr>
          <a:lstStyle/>
          <a:p>
            <a:r>
              <a:rPr lang="en-US" sz="2400" u="sng" dirty="0" smtClean="0"/>
              <a:t>AMOUNT OF BENEFIT</a:t>
            </a:r>
            <a:endParaRPr lang="en-US" sz="2400" u="sng" dirty="0"/>
          </a:p>
        </p:txBody>
      </p:sp>
      <p:sp>
        <p:nvSpPr>
          <p:cNvPr id="7" name="TextBox 6"/>
          <p:cNvSpPr txBox="1"/>
          <p:nvPr/>
        </p:nvSpPr>
        <p:spPr>
          <a:xfrm>
            <a:off x="381000" y="1281299"/>
            <a:ext cx="8039100" cy="526297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400" dirty="0"/>
          </a:p>
          <a:p>
            <a:pPr marL="342900" indent="-342900" algn="just">
              <a:buFont typeface="Wingdings" panose="05000000000000000000" pitchFamily="2" charset="2"/>
              <a:buChar char="ü"/>
            </a:pPr>
            <a:r>
              <a:rPr lang="en-US" sz="2400" dirty="0"/>
              <a:t>For Establishments employing up to and including One Thousand (1000) employees (contributing EPF members with UAN) in wage month September, 2020, the employer’s and employee’s share of contribution as per statutory rate applicable to establishment subject to maximum of 24% of wages </a:t>
            </a:r>
          </a:p>
          <a:p>
            <a:r>
              <a:rPr lang="en-US" sz="2400" dirty="0" smtClean="0"/>
              <a:t>                	</a:t>
            </a:r>
            <a:endParaRPr lang="en-US" sz="2400" dirty="0"/>
          </a:p>
          <a:p>
            <a:pPr marL="342900" indent="-342900" algn="just">
              <a:buFont typeface="Wingdings" panose="05000000000000000000" pitchFamily="2" charset="2"/>
              <a:buChar char="ü"/>
            </a:pPr>
            <a:r>
              <a:rPr lang="en-US" sz="2400" dirty="0"/>
              <a:t>For Establishments employing more than One Thousand (1000) employees (contributing EPF members with UAN) in wage month September, 2020, employees’ share of contribution as per statutory rate applicable to establishment subject to maximum of 12% of wages </a:t>
            </a:r>
          </a:p>
          <a:p>
            <a:pPr algn="just"/>
            <a:endParaRPr lang="en-US" sz="2400" dirty="0"/>
          </a:p>
        </p:txBody>
      </p:sp>
    </p:spTree>
    <p:extLst>
      <p:ext uri="{BB962C8B-B14F-4D97-AF65-F5344CB8AC3E}">
        <p14:creationId xmlns:p14="http://schemas.microsoft.com/office/powerpoint/2010/main" val="35247283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67F0A0-A63A-41A9-8E9A-1B66A09581E1}" type="slidenum">
              <a:rPr lang="en-US" smtClean="0"/>
              <a:pPr/>
              <a:t>7</a:t>
            </a:fld>
            <a:endParaRPr lang="en-US"/>
          </a:p>
        </p:txBody>
      </p:sp>
      <p:sp>
        <p:nvSpPr>
          <p:cNvPr id="4" name="Footer Placeholder 3"/>
          <p:cNvSpPr>
            <a:spLocks noGrp="1"/>
          </p:cNvSpPr>
          <p:nvPr>
            <p:ph type="ftr" sz="quarter" idx="11"/>
          </p:nvPr>
        </p:nvSpPr>
        <p:spPr/>
        <p:txBody>
          <a:bodyPr/>
          <a:lstStyle/>
          <a:p>
            <a:r>
              <a:rPr lang="en-US" smtClean="0"/>
              <a:t>1</a:t>
            </a:r>
            <a:endParaRPr lang="en-US"/>
          </a:p>
        </p:txBody>
      </p:sp>
      <p:sp>
        <p:nvSpPr>
          <p:cNvPr id="2" name="TextBox 1"/>
          <p:cNvSpPr txBox="1"/>
          <p:nvPr/>
        </p:nvSpPr>
        <p:spPr>
          <a:xfrm>
            <a:off x="381000" y="609600"/>
            <a:ext cx="5486400" cy="461665"/>
          </a:xfrm>
          <a:prstGeom prst="rect">
            <a:avLst/>
          </a:prstGeom>
          <a:noFill/>
        </p:spPr>
        <p:txBody>
          <a:bodyPr wrap="square" rtlCol="0">
            <a:spAutoFit/>
          </a:bodyPr>
          <a:lstStyle/>
          <a:p>
            <a:r>
              <a:rPr lang="en-US" sz="2400" u="sng" dirty="0" smtClean="0"/>
              <a:t>Employer to ensure</a:t>
            </a:r>
            <a:endParaRPr lang="en-US" sz="2400" u="sng" dirty="0"/>
          </a:p>
        </p:txBody>
      </p:sp>
      <p:sp>
        <p:nvSpPr>
          <p:cNvPr id="7" name="TextBox 6"/>
          <p:cNvSpPr txBox="1"/>
          <p:nvPr/>
        </p:nvSpPr>
        <p:spPr>
          <a:xfrm>
            <a:off x="381000" y="1281299"/>
            <a:ext cx="8039100" cy="526297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457200" indent="-457200">
              <a:buAutoNum type="arabicPeriod"/>
            </a:pPr>
            <a:r>
              <a:rPr lang="en-US" sz="2400" dirty="0" smtClean="0"/>
              <a:t>Additional new employee who is drawing wages ( EPF) less than 15K only to be registered under this Scheme</a:t>
            </a:r>
          </a:p>
          <a:p>
            <a:pPr marL="457200" indent="-457200">
              <a:buAutoNum type="arabicPeriod"/>
            </a:pPr>
            <a:r>
              <a:rPr lang="en-US" sz="2400" dirty="0" smtClean="0"/>
              <a:t>Declaration ( Previous employment related ) to be obtained from all new Joiners and eligibility to be validated before registering to EPFO under such Scheme</a:t>
            </a:r>
          </a:p>
          <a:p>
            <a:pPr marL="457200" indent="-457200">
              <a:buAutoNum type="arabicPeriod"/>
            </a:pPr>
            <a:r>
              <a:rPr lang="en-US" sz="2400" dirty="0" smtClean="0"/>
              <a:t>UAN must be seeded with AADHAR.</a:t>
            </a:r>
          </a:p>
          <a:p>
            <a:pPr marL="457200" indent="-457200">
              <a:buAutoNum type="arabicPeriod"/>
            </a:pPr>
            <a:r>
              <a:rPr lang="en-US" sz="2400" dirty="0" smtClean="0"/>
              <a:t>Detail of Principal Employer’s establishment to be provided, if benefit is availed by a contractor’s establishment for the employee placed at PE’s Establishment in below format.</a:t>
            </a:r>
          </a:p>
          <a:p>
            <a:pPr marL="457200" indent="-457200">
              <a:buAutoNum type="arabicPeriod"/>
            </a:pPr>
            <a:endParaRPr lang="en-US" sz="2400" dirty="0"/>
          </a:p>
          <a:p>
            <a:pPr marL="457200" indent="-457200">
              <a:buAutoNum type="arabicPeriod"/>
            </a:pPr>
            <a:endParaRPr lang="en-US" sz="2400" dirty="0" smtClean="0"/>
          </a:p>
          <a:p>
            <a:endParaRPr lang="en-US" sz="2400" dirty="0" smtClean="0"/>
          </a:p>
          <a:p>
            <a:pPr marL="457200" indent="-457200">
              <a:buAutoNum type="arabicPeriod"/>
            </a:pPr>
            <a:endParaRPr lang="en-US" sz="2400" dirty="0"/>
          </a:p>
          <a:p>
            <a:endParaRPr lang="en-US" sz="2400" dirty="0"/>
          </a:p>
        </p:txBody>
      </p:sp>
      <p:graphicFrame>
        <p:nvGraphicFramePr>
          <p:cNvPr id="8" name="Table 7"/>
          <p:cNvGraphicFramePr>
            <a:graphicFrameLocks noGrp="1"/>
          </p:cNvGraphicFramePr>
          <p:nvPr>
            <p:extLst>
              <p:ext uri="{D42A27DB-BD31-4B8C-83A1-F6EECF244321}">
                <p14:modId xmlns:p14="http://schemas.microsoft.com/office/powerpoint/2010/main" val="379611662"/>
              </p:ext>
            </p:extLst>
          </p:nvPr>
        </p:nvGraphicFramePr>
        <p:xfrm>
          <a:off x="914400" y="4724400"/>
          <a:ext cx="7391399" cy="1472565"/>
        </p:xfrm>
        <a:graphic>
          <a:graphicData uri="http://schemas.openxmlformats.org/drawingml/2006/table">
            <a:tbl>
              <a:tblPr>
                <a:tableStyleId>{5C22544A-7EE6-4342-B048-85BDC9FD1C3A}</a:tableStyleId>
              </a:tblPr>
              <a:tblGrid>
                <a:gridCol w="2329585"/>
                <a:gridCol w="2622940"/>
                <a:gridCol w="2438874"/>
              </a:tblGrid>
              <a:tr h="548640">
                <a:tc>
                  <a:txBody>
                    <a:bodyPr/>
                    <a:lstStyle/>
                    <a:p>
                      <a:pPr algn="ctr" fontAlgn="ctr"/>
                      <a:r>
                        <a:rPr lang="en-US" sz="2400" kern="1200" dirty="0">
                          <a:solidFill>
                            <a:schemeClr val="dk1"/>
                          </a:solidFill>
                          <a:latin typeface="+mn-lt"/>
                          <a:ea typeface="+mn-ea"/>
                          <a:cs typeface="+mn-cs"/>
                        </a:rPr>
                        <a:t>Name of Principal Employer</a:t>
                      </a:r>
                    </a:p>
                  </a:txBody>
                  <a:tcPr marL="9525" marR="9525" marT="9525" marB="0" anchor="ctr"/>
                </a:tc>
                <a:tc>
                  <a:txBody>
                    <a:bodyPr/>
                    <a:lstStyle/>
                    <a:p>
                      <a:pPr algn="ctr" fontAlgn="ctr"/>
                      <a:r>
                        <a:rPr lang="en-US" sz="2400" kern="1200" dirty="0">
                          <a:solidFill>
                            <a:schemeClr val="dk1"/>
                          </a:solidFill>
                          <a:latin typeface="+mn-lt"/>
                          <a:ea typeface="+mn-ea"/>
                          <a:cs typeface="+mn-cs"/>
                        </a:rPr>
                        <a:t>EPF Code No of Principal Employer, if any</a:t>
                      </a:r>
                    </a:p>
                  </a:txBody>
                  <a:tcPr marL="9525" marR="9525" marT="9525" marB="0" anchor="ctr"/>
                </a:tc>
                <a:tc>
                  <a:txBody>
                    <a:bodyPr/>
                    <a:lstStyle/>
                    <a:p>
                      <a:pPr algn="ctr" fontAlgn="ctr"/>
                      <a:r>
                        <a:rPr lang="en-US" sz="2400" kern="1200" dirty="0">
                          <a:solidFill>
                            <a:schemeClr val="dk1"/>
                          </a:solidFill>
                          <a:latin typeface="+mn-lt"/>
                          <a:ea typeface="+mn-ea"/>
                          <a:cs typeface="+mn-cs"/>
                        </a:rPr>
                        <a:t>No of New Employees Provided</a:t>
                      </a:r>
                    </a:p>
                  </a:txBody>
                  <a:tcPr marL="9525" marR="9525" marT="9525" marB="0" anchor="ctr"/>
                </a:tc>
              </a:tr>
              <a:tr h="182880">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r>
              <a:tr h="182880">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20161291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1574</TotalTime>
  <Words>474</Words>
  <Application>Microsoft Office PowerPoint</Application>
  <PresentationFormat>On-screen Show (4:3)</PresentationFormat>
  <Paragraphs>58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Sinha, Smruti</dc:creator>
  <cp:lastModifiedBy>Choudhary, Sanjeev</cp:lastModifiedBy>
  <cp:revision>159</cp:revision>
  <dcterms:created xsi:type="dcterms:W3CDTF">2015-11-30T06:04:21Z</dcterms:created>
  <dcterms:modified xsi:type="dcterms:W3CDTF">2021-01-04T08:40:59Z</dcterms:modified>
</cp:coreProperties>
</file>